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73" r:id="rId4"/>
    <p:sldId id="257" r:id="rId5"/>
    <p:sldId id="274" r:id="rId6"/>
    <p:sldId id="259" r:id="rId7"/>
    <p:sldId id="270" r:id="rId8"/>
    <p:sldId id="264" r:id="rId9"/>
    <p:sldId id="266" r:id="rId10"/>
    <p:sldId id="265" r:id="rId11"/>
    <p:sldId id="267" r:id="rId12"/>
    <p:sldId id="260" r:id="rId13"/>
    <p:sldId id="268" r:id="rId14"/>
    <p:sldId id="269" r:id="rId15"/>
    <p:sldId id="275" r:id="rId16"/>
    <p:sldId id="271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0C0"/>
    <a:srgbClr val="1DC1AC"/>
    <a:srgbClr val="12C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92D47-9151-4492-96AB-3A27925A4C52}" type="datetimeFigureOut">
              <a:rPr lang="en-NL" smtClean="0"/>
              <a:t>19/09/2019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2C6F5-DDA8-4BAC-9498-C78A3AB0449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77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 cleanup is a Rotterdam based organization dedicated to cleaning up the great garbage patches, currently deploying in the biggest and most researched one: the north </a:t>
            </a:r>
            <a:r>
              <a:rPr lang="en-US" dirty="0" err="1"/>
              <a:t>atlantic</a:t>
            </a:r>
            <a:r>
              <a:rPr lang="en-US" dirty="0"/>
              <a:t> patch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4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3DDF4-1EB3-4DD6-B73B-F5DED32B6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AF4CEF2-CF2F-4AE3-911B-9B660ED3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9714FD-B37F-40A6-AC96-A9516D92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D56A29-815B-4B32-9ADD-F2378994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995697-28D3-4333-98AA-BAA3D0A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1760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8D5F8-8EAC-43CF-8D02-0835A98F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D2F69F5-DE37-4233-891B-90E65E2D3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6F2545-01A3-45F5-BD79-5403B418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FC4E8D-FDD9-4F37-A5BE-A4802EF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AEC790-AEAA-41E0-941D-9E1E88D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932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194F20-0FDC-4CEB-A3B0-5E23600F3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5CF78C8-D5BB-484D-9627-C94B8A80B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CCF1C-23F1-48F8-91CB-224275AF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0068D-405F-43E9-B867-A78DA229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837A92-5D7A-4CEC-ACCD-C54666A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23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1C01D-6F1D-4973-9AA8-5D16EC4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52AEA-BA31-407B-B53D-8CD08C34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F9F153-6423-4CB1-AA66-AD56B834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834C6B-7C7A-4BEA-8911-E5F712BA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C3F6B-239E-4C58-A9AA-C18F1DB0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4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9E144-93DC-4D5A-ACAA-B0384BF9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C21E04-6F8C-409C-AE36-97DF41D3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6C15E2-EABE-4F8E-95E7-AFE2DBA9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AD7818-8E14-4022-B8DA-5CAFA329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BC08F0-1AE3-49FF-A3AA-60C98C9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005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EC588-6814-4669-9FCA-791B07C4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E8496D-8E6B-43F1-91FF-8DC5AA761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274D72-EF78-47D4-818C-0C941CDE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A1805C-4444-431E-B25E-D3D9328B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FC400A-3770-4ADF-9DAB-643DD4AD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029A8A-8BA5-447C-8FD9-A1877953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8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E3BF9-B4A0-4CB8-8125-8F999B02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414DC3-3FAA-4649-81E3-A4919F27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14BB72-F5F8-481C-BAB0-6B68DFA5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8D9BD1-86B1-46CF-9658-942234277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439608C-C0E8-497D-8974-FFF74D672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D9F122-E8FE-4962-8797-74F9D4DB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B4F1E9-D176-4CBE-83DD-B0B86D7D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A498BF4-5453-4038-BF49-6E7FEBB2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7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300B4-44DF-4DA8-BC86-564031FA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914988-B9BC-427B-9EB5-86E0F1C5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B0DC6C-E33F-4983-A0EF-718D3E0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04E764-CED2-4BF3-AE60-2D504D40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24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E312825-1749-4DBE-B0B4-1E7ABAEE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A8B2A2-B161-4B5D-A7CD-A32D7A44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F17384-1F55-4EC6-82AD-FF571184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48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2D6DD-9910-44A2-B275-B67C84E0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6D8DB-CE22-43F7-B5EA-5E46C782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EB3AC5-52C2-4CD0-B77A-756C6056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5D2365B-44EB-4F86-971F-44536C82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70CFA0-189C-4D0B-8E67-1E36E91A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AE5E25-ED83-4544-AA3B-78003847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95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69538-027F-4A03-8CA5-71272C62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95DBE2-21E2-4805-A469-C1597C86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B1BD59-B93F-4328-9FE8-9D617638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A576C4-D942-48E0-9595-BF76D0F0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402A20-B1C3-4A58-8A64-F55CCA5C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0EF8C9-1C21-480B-B51E-13011777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3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C1AC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B64866-7C36-484B-9DFA-13927244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BD1ED1-49D9-4A6A-B51E-A1CD4406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655031-7922-4CF1-A9FE-E26ACB8BE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62223D-AB01-4A60-8B1E-3345EC1C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B12FC3F-A719-4F1E-81B9-06927384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F4B9-0E3D-405C-88A4-42CC4ED17FD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894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0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26BC5-2C0C-4FE5-BFC5-A94B6FB0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Trailer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6" name="Trailer Hope Revisited 4real">
            <a:hlinkClick r:id="" action="ppaction://media"/>
            <a:extLst>
              <a:ext uri="{FF2B5EF4-FFF2-40B4-BE49-F238E27FC236}">
                <a16:creationId xmlns:a16="http://schemas.microsoft.com/office/drawing/2014/main" id="{B971F7D8-B1F5-493A-944C-2EBFFFA737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860398"/>
            <a:ext cx="12244907" cy="5216551"/>
          </a:xfrm>
        </p:spPr>
      </p:pic>
    </p:spTree>
    <p:extLst>
      <p:ext uri="{BB962C8B-B14F-4D97-AF65-F5344CB8AC3E}">
        <p14:creationId xmlns:p14="http://schemas.microsoft.com/office/powerpoint/2010/main" val="3172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9ABBB-2D11-4868-A1AF-FC4C6B91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enor Sans" panose="02000000000000000000" pitchFamily="2" charset="0"/>
              </a:rPr>
              <a:t>Humam</a:t>
            </a:r>
            <a:r>
              <a:rPr lang="en-US" dirty="0">
                <a:latin typeface="Tenor Sans" panose="02000000000000000000" pitchFamily="2" charset="0"/>
              </a:rPr>
              <a:t>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63200-1507-4EED-9841-96C9319C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Audio sound effects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UI animation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1A5ADAB-1834-43A9-8FE3-3CC3B61C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9" y="2889976"/>
            <a:ext cx="3877600" cy="396802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68D684E-F738-4ACB-82B7-55F1A182F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75" y="3861787"/>
            <a:ext cx="3494783" cy="299621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9210EC3-98BC-4062-9B50-8ED493335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881108"/>
            <a:ext cx="428625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E91D8-733D-4255-BD74-F18777E3F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01" y="4501623"/>
            <a:ext cx="4181474" cy="21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AC54A-09F6-440A-831A-B063B1C6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Olivier					Designer/Artist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D9B41-D596-43AA-90BF-027BA40C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Concepting</a:t>
            </a:r>
          </a:p>
          <a:p>
            <a:r>
              <a:rPr lang="en-US" dirty="0"/>
              <a:t>3D models</a:t>
            </a:r>
          </a:p>
          <a:p>
            <a:r>
              <a:rPr lang="en-US" dirty="0"/>
              <a:t>Texturing</a:t>
            </a:r>
          </a:p>
          <a:p>
            <a:r>
              <a:rPr lang="en-US" dirty="0"/>
              <a:t>Character design</a:t>
            </a:r>
          </a:p>
          <a:p>
            <a:r>
              <a:rPr lang="en-US" dirty="0"/>
              <a:t>Dialog text</a:t>
            </a:r>
          </a:p>
          <a:p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7F44417-98FE-41CA-99EF-0D98F1A2A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50" y="1027906"/>
            <a:ext cx="3405053" cy="240635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8C38111-D230-4445-8714-1D7C4C5AF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7143"/>
            <a:ext cx="2282596" cy="221085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A32F9FF-BD61-4897-B159-56594D483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55" y="4478743"/>
            <a:ext cx="2696823" cy="232802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8B037EB-B170-4125-B10F-6BE87D421E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t="12481" r="14282" b="6762"/>
          <a:stretch/>
        </p:blipFill>
        <p:spPr>
          <a:xfrm>
            <a:off x="5167978" y="4889561"/>
            <a:ext cx="2775664" cy="191720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300F3BD-DDD3-42B3-8187-F014A2A776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4" r="29719" b="7575"/>
          <a:stretch/>
        </p:blipFill>
        <p:spPr>
          <a:xfrm>
            <a:off x="10065280" y="1512741"/>
            <a:ext cx="1895329" cy="268639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7231A72-827E-4B78-892B-40379A48E7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6714" r="26782" b="10902"/>
          <a:stretch/>
        </p:blipFill>
        <p:spPr>
          <a:xfrm>
            <a:off x="7947643" y="3831559"/>
            <a:ext cx="1932480" cy="1921012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0AA1D19C-6198-4954-B793-1FEE061972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8" t="19694" r="12180" b="15594"/>
          <a:stretch/>
        </p:blipFill>
        <p:spPr>
          <a:xfrm>
            <a:off x="6480193" y="1512741"/>
            <a:ext cx="3165987" cy="2328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F103D-A53B-4E58-A67C-5AB3339501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033" y="4356881"/>
            <a:ext cx="229185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62B01-9DA4-424D-A872-CC18E15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Concept and model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E31C1-6DEE-40DE-BD34-7F4F56ED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521EAE-1623-48BC-93D0-C3FA206F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22"/>
            <a:ext cx="4146101" cy="23321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0B1CD5-8E88-4A2B-A9C1-78EA98A3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6" y="3710179"/>
            <a:ext cx="3671674" cy="30653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E5FDC5-04C1-4378-8A27-B9BD6DE8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9" y="3710179"/>
            <a:ext cx="4025569" cy="30653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13E9D66-EDED-4824-ADD0-DEEB7DCA2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82" y="3710179"/>
            <a:ext cx="3558750" cy="307208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423A474-9723-40DE-9B69-B170F6E7E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4" y="886617"/>
            <a:ext cx="2812163" cy="26886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62DCDC2-2E70-4085-A443-754FF40A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75" y="1296902"/>
            <a:ext cx="3568732" cy="25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0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8741C-AA71-4838-BB46-BC1FBAEA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Rick							  Designer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F065D8-4D9E-493D-B619-07E91EFD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  <a:p>
            <a:r>
              <a:rPr lang="en-US" dirty="0"/>
              <a:t>Game design documentation</a:t>
            </a:r>
          </a:p>
          <a:p>
            <a:r>
              <a:rPr lang="en-US" dirty="0"/>
              <a:t>UI design</a:t>
            </a:r>
          </a:p>
          <a:p>
            <a:r>
              <a:rPr lang="en-US" dirty="0"/>
              <a:t>UI programming</a:t>
            </a:r>
          </a:p>
          <a:p>
            <a:r>
              <a:rPr lang="en-US" dirty="0"/>
              <a:t>Audio programmer</a:t>
            </a:r>
          </a:p>
          <a:p>
            <a:r>
              <a:rPr lang="en-US" dirty="0"/>
              <a:t>Testing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8FDD762-06C0-4C9A-A043-63291C9F5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1" y="4984955"/>
            <a:ext cx="2721170" cy="1619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69885-1981-4EE9-86D5-8854DAF9F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862" y="1517701"/>
            <a:ext cx="25431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8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CEBA1-CB33-4204-996D-3259238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Glyn						   Programmer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1CA05-F216-4EDF-958E-7894D72E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Tools</a:t>
            </a:r>
          </a:p>
          <a:p>
            <a:r>
              <a:rPr lang="en-US" dirty="0">
                <a:latin typeface="Tenor Sans" panose="02000000000000000000" pitchFamily="2" charset="0"/>
              </a:rPr>
              <a:t>Gameplay</a:t>
            </a:r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E054-A2DD-452F-A2ED-31557291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Team Reflection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F5B0F-D93F-4E58-BFBA-F8DBA04F8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570162"/>
            <a:ext cx="4857750" cy="2620963"/>
          </a:xfrm>
        </p:spPr>
        <p:txBody>
          <a:bodyPr/>
          <a:lstStyle/>
          <a:p>
            <a:r>
              <a:rPr lang="en-US" dirty="0"/>
              <a:t>What went well?</a:t>
            </a:r>
          </a:p>
          <a:p>
            <a:endParaRPr lang="en-US" dirty="0"/>
          </a:p>
          <a:p>
            <a:r>
              <a:rPr lang="en-US" dirty="0"/>
              <a:t>What could we improve?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86F91-5EAF-44BF-ADAC-5B16A2FA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5" y="1287462"/>
            <a:ext cx="60579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7A06E6C-6DC8-473F-9CAD-81F229BEF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39" y="462117"/>
            <a:ext cx="3863132" cy="36038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42135-74E4-4BEA-9796-B107AAA6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979" y="1116471"/>
            <a:ext cx="3619051" cy="203712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Carter One" panose="03080802040405060005" pitchFamily="66" charset="0"/>
              </a:rPr>
              <a:t>Thank you </a:t>
            </a:r>
            <a:br>
              <a:rPr lang="en-US" sz="4000" dirty="0">
                <a:latin typeface="Carter One" panose="03080802040405060005" pitchFamily="66" charset="0"/>
              </a:rPr>
            </a:br>
            <a:r>
              <a:rPr lang="en-US" sz="4000" dirty="0">
                <a:latin typeface="Carter One" panose="03080802040405060005" pitchFamily="66" charset="0"/>
              </a:rPr>
              <a:t>for </a:t>
            </a:r>
            <a:br>
              <a:rPr lang="en-US" sz="4000" dirty="0">
                <a:latin typeface="Carter One" panose="03080802040405060005" pitchFamily="66" charset="0"/>
              </a:rPr>
            </a:br>
            <a:r>
              <a:rPr lang="en-US" sz="4000" dirty="0">
                <a:latin typeface="Carter One" panose="03080802040405060005" pitchFamily="66" charset="0"/>
              </a:rPr>
              <a:t>listening!</a:t>
            </a:r>
            <a:endParaRPr lang="LID4096" sz="4000" dirty="0">
              <a:latin typeface="Carter One" panose="03080802040405060005" pitchFamily="66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395897F-5A3E-4BB9-9C9B-73859EC7A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51233" y="2904274"/>
            <a:ext cx="4109231" cy="3953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02F5B07-B909-429E-A252-9A5409AB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2063" y="1615658"/>
            <a:ext cx="3343917" cy="311945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A2C1A53-F849-4345-AC1F-BF1225EFAD5F}"/>
              </a:ext>
            </a:extLst>
          </p:cNvPr>
          <p:cNvSpPr txBox="1"/>
          <p:nvPr/>
        </p:nvSpPr>
        <p:spPr>
          <a:xfrm>
            <a:off x="6219938" y="2237130"/>
            <a:ext cx="29512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rter One" panose="03080802040405060005" pitchFamily="66" charset="0"/>
              </a:rPr>
              <a:t>Any questions?</a:t>
            </a:r>
          </a:p>
          <a:p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91AFE8-FEF0-4CA2-824B-B950C4612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8970" y="2506662"/>
            <a:ext cx="37856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5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109CBDB-C268-4072-A8CE-A182EF52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767C98C1-3623-4E2C-B5F9-677551737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745" y="3772506"/>
            <a:ext cx="4668982" cy="165576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rter one" panose="03080802040405060005" pitchFamily="66" charset="0"/>
              </a:rPr>
              <a:t>We are #1</a:t>
            </a:r>
          </a:p>
          <a:p>
            <a:r>
              <a:rPr lang="en-US" sz="3000" dirty="0">
                <a:solidFill>
                  <a:schemeClr val="bg1"/>
                </a:solidFill>
                <a:latin typeface="Carter one" panose="03080802040405060005" pitchFamily="66" charset="0"/>
              </a:rPr>
              <a:t>Project Hope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8BA709-3BD9-44CD-8A15-E29F4AEA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1024181"/>
            <a:ext cx="4593047" cy="46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fbeeldingsresultaat voor ocean cleanup">
            <a:extLst>
              <a:ext uri="{FF2B5EF4-FFF2-40B4-BE49-F238E27FC236}">
                <a16:creationId xmlns:a16="http://schemas.microsoft.com/office/drawing/2014/main" id="{2A338B4A-8A5D-48F5-A01C-64EEF79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50E34B-567D-427A-8312-E0E4EEB7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98440-BEF6-4E64-A65C-939C2F233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32" name="Picture 8" descr="Afbeeldingsresultaat voor ocean cleanup logo">
            <a:extLst>
              <a:ext uri="{FF2B5EF4-FFF2-40B4-BE49-F238E27FC236}">
                <a16:creationId xmlns:a16="http://schemas.microsoft.com/office/drawing/2014/main" id="{36D036E5-EA75-4DE0-90B5-13F816661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43102"/>
            <a:ext cx="9782175" cy="371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5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D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CFCA4B-4CC7-4C98-9AFE-B9B1C407E1E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enor Sans" panose="02000000000000000000" pitchFamily="2" charset="0"/>
              </a:rPr>
              <a:t>User Research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7" name="Afbeelding 3" descr="https://i.gyazo.com/92313d0deb4219850b64240bbf6ac563.png">
            <a:extLst>
              <a:ext uri="{FF2B5EF4-FFF2-40B4-BE49-F238E27FC236}">
                <a16:creationId xmlns:a16="http://schemas.microsoft.com/office/drawing/2014/main" id="{1C1F5B1E-7B13-44AE-92E8-03C7E7589A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1" y="2793542"/>
            <a:ext cx="6305550" cy="277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7296C05-99EA-427B-AF1B-5D020B253C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96100" y="2136775"/>
            <a:ext cx="4971658" cy="390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5CD6-F614-45E4-9CAC-1AA2FD72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2686050" cy="1325563"/>
          </a:xfrm>
        </p:spPr>
        <p:txBody>
          <a:bodyPr/>
          <a:lstStyle/>
          <a:p>
            <a:r>
              <a:rPr lang="en-US" dirty="0"/>
              <a:t>Last Week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83822-1BAF-4EB7-8ECE-E3DDC70D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1925" cy="4351338"/>
          </a:xfrm>
        </p:spPr>
        <p:txBody>
          <a:bodyPr/>
          <a:lstStyle/>
          <a:p>
            <a:r>
              <a:rPr lang="en-US" dirty="0"/>
              <a:t>Game is too slow</a:t>
            </a:r>
          </a:p>
          <a:p>
            <a:endParaRPr lang="en-US" dirty="0"/>
          </a:p>
          <a:p>
            <a:r>
              <a:rPr lang="en-US" dirty="0"/>
              <a:t>Items to pick up are not clear</a:t>
            </a:r>
          </a:p>
          <a:p>
            <a:endParaRPr lang="en-US" dirty="0"/>
          </a:p>
          <a:p>
            <a:r>
              <a:rPr lang="en-US" dirty="0"/>
              <a:t>Gyroscope movement</a:t>
            </a:r>
          </a:p>
          <a:p>
            <a:endParaRPr lang="en-US" dirty="0"/>
          </a:p>
          <a:p>
            <a:r>
              <a:rPr lang="en-US" dirty="0"/>
              <a:t>More interesting UI elements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DDED6-5032-4E0C-9D6A-2E37ABF3CBFE}"/>
              </a:ext>
            </a:extLst>
          </p:cNvPr>
          <p:cNvSpPr txBox="1"/>
          <p:nvPr/>
        </p:nvSpPr>
        <p:spPr>
          <a:xfrm>
            <a:off x="5238750" y="643184"/>
            <a:ext cx="857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  <a:endParaRPr lang="en-NL" sz="4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EC5A05-9D9B-44F2-A71E-29171EDA62CA}"/>
              </a:ext>
            </a:extLst>
          </p:cNvPr>
          <p:cNvSpPr txBox="1">
            <a:spLocks/>
          </p:cNvSpPr>
          <p:nvPr/>
        </p:nvSpPr>
        <p:spPr>
          <a:xfrm>
            <a:off x="7381877" y="365125"/>
            <a:ext cx="2686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Week</a:t>
            </a:r>
            <a:endParaRPr lang="en-N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F9677B-BD82-4FE8-B4CA-2ECB40C71EDC}"/>
              </a:ext>
            </a:extLst>
          </p:cNvPr>
          <p:cNvSpPr txBox="1">
            <a:spLocks/>
          </p:cNvSpPr>
          <p:nvPr/>
        </p:nvSpPr>
        <p:spPr>
          <a:xfrm>
            <a:off x="7381877" y="1697038"/>
            <a:ext cx="3971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variety</a:t>
            </a:r>
          </a:p>
          <a:p>
            <a:endParaRPr lang="en-US" dirty="0"/>
          </a:p>
          <a:p>
            <a:r>
              <a:rPr lang="en-US" dirty="0"/>
              <a:t>More feedback from the UI</a:t>
            </a:r>
          </a:p>
          <a:p>
            <a:endParaRPr lang="en-US" dirty="0"/>
          </a:p>
          <a:p>
            <a:r>
              <a:rPr lang="en-US" dirty="0"/>
              <a:t>Tutorial</a:t>
            </a:r>
          </a:p>
          <a:p>
            <a:endParaRPr lang="en-US" dirty="0"/>
          </a:p>
          <a:p>
            <a:r>
              <a:rPr lang="en-US" dirty="0"/>
              <a:t>Change the particle system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827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DAC6D-C24A-47CA-AC74-1C186486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825" y="134937"/>
            <a:ext cx="3562350" cy="1065214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Play the game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55BFB-C1CD-4806-9E96-FFD92CD1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7249" y="1874839"/>
            <a:ext cx="53975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5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5D0C6-C33B-4062-903A-AFC1720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Planning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498E67-8E3C-45BD-AE82-22D20895F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Communication</a:t>
            </a:r>
          </a:p>
          <a:p>
            <a:r>
              <a:rPr lang="en-US" dirty="0">
                <a:latin typeface="Tenor Sans" panose="02000000000000000000" pitchFamily="2" charset="0"/>
              </a:rPr>
              <a:t>Git</a:t>
            </a:r>
          </a:p>
          <a:p>
            <a:r>
              <a:rPr lang="en-US" dirty="0">
                <a:latin typeface="Tenor Sans" panose="02000000000000000000" pitchFamily="2" charset="0"/>
              </a:rPr>
              <a:t>Trello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EEB2C92-DBA7-4DDC-AB0C-DA69F1B13B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5"/>
          <a:stretch/>
        </p:blipFill>
        <p:spPr>
          <a:xfrm>
            <a:off x="1544264" y="4357333"/>
            <a:ext cx="8817722" cy="195456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4770BD8-E406-4338-A0A9-472A30FFE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95" y="1037045"/>
            <a:ext cx="5823751" cy="27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3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61D66-6690-4008-BE9A-06422E0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	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B7E465-72BC-4573-AA58-E7966FFF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  <a:p>
            <a:r>
              <a:rPr lang="en-US" dirty="0"/>
              <a:t>Particles</a:t>
            </a:r>
          </a:p>
          <a:p>
            <a:r>
              <a:rPr lang="en-US" dirty="0"/>
              <a:t>3D modeling</a:t>
            </a:r>
          </a:p>
          <a:p>
            <a:r>
              <a:rPr lang="en-US" dirty="0"/>
              <a:t>Project </a:t>
            </a:r>
            <a:r>
              <a:rPr lang="en-US"/>
              <a:t>management 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E306435-116C-4C02-B595-E3F446DBE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6" y="4470536"/>
            <a:ext cx="4271607" cy="20223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C6BC264-F0FF-4886-95B4-02A0C68CD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73" y="97502"/>
            <a:ext cx="2819875" cy="254698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82CAEC2-1DAF-40F1-AF8E-5DF323818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92" y="1197450"/>
            <a:ext cx="3300467" cy="251323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04B90FC-7138-45E9-90AF-AC303BEEC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71" y="1370994"/>
            <a:ext cx="3002484" cy="512188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69BF3D8-4CD2-481F-B72E-8D3F0E515C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37275" r="15907"/>
          <a:stretch/>
        </p:blipFill>
        <p:spPr>
          <a:xfrm>
            <a:off x="4944702" y="4102816"/>
            <a:ext cx="3737011" cy="23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B71D0-A231-4A68-BEEE-50E5AB5F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Tamara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B6816-64D1-4463-8B20-5882980F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UI art</a:t>
            </a:r>
          </a:p>
          <a:p>
            <a:r>
              <a:rPr lang="en-US" dirty="0"/>
              <a:t>UV-mapping and texturing</a:t>
            </a:r>
          </a:p>
          <a:p>
            <a:r>
              <a:rPr lang="en-US" dirty="0"/>
              <a:t>Skyboxes </a:t>
            </a:r>
          </a:p>
          <a:p>
            <a:r>
              <a:rPr lang="en-US" dirty="0"/>
              <a:t>Backgrounds start screen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1F673AA-9F01-4B17-AA03-450BC822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18" y="2970391"/>
            <a:ext cx="2328908" cy="388151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EA3E664-37BA-4915-8E12-AAE4CC710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45" y="1027905"/>
            <a:ext cx="1452239" cy="145223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3AC0DEE-FE53-4AE9-9480-8CB56841D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3" y="212065"/>
            <a:ext cx="1631681" cy="1631681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693AC02-83D1-4C7E-B904-39F742A97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47" y="3618562"/>
            <a:ext cx="1422737" cy="143947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251DD68-3949-4293-97AF-0E9A728D2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88" y="4377857"/>
            <a:ext cx="4113322" cy="231374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DA8B836A-48AD-4B53-B731-8BF42FA9C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808" y="1624239"/>
            <a:ext cx="1219200" cy="12192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476C818-A7C3-4DED-8838-6843E1C88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76" y="1616254"/>
            <a:ext cx="1219200" cy="12192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1B674EC5-4400-41DE-A8A0-EE9D91EC2E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67" y="249795"/>
            <a:ext cx="1095375" cy="124777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BC6EA98C-5C64-4477-B62F-0DBFAF4566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6" y="4411696"/>
            <a:ext cx="4174324" cy="234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12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152</Words>
  <Application>Microsoft Office PowerPoint</Application>
  <PresentationFormat>Widescreen</PresentationFormat>
  <Paragraphs>68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Carter one</vt:lpstr>
      <vt:lpstr>Carter one</vt:lpstr>
      <vt:lpstr>Tenor Sans</vt:lpstr>
      <vt:lpstr>Kantoorthema</vt:lpstr>
      <vt:lpstr>Trailer</vt:lpstr>
      <vt:lpstr>PowerPoint Presentation</vt:lpstr>
      <vt:lpstr>PowerPoint Presentation</vt:lpstr>
      <vt:lpstr>PowerPoint Presentation</vt:lpstr>
      <vt:lpstr>Last Week</vt:lpstr>
      <vt:lpstr>Play the game</vt:lpstr>
      <vt:lpstr>Planning</vt:lpstr>
      <vt:lpstr>Rob        Artist</vt:lpstr>
      <vt:lpstr>Tamara       Artist</vt:lpstr>
      <vt:lpstr>Humam       Artist</vt:lpstr>
      <vt:lpstr>Olivier     Designer/Artist</vt:lpstr>
      <vt:lpstr>Concept and model</vt:lpstr>
      <vt:lpstr>Rick         Designer</vt:lpstr>
      <vt:lpstr>Glyn         Programmer</vt:lpstr>
      <vt:lpstr>Team Reflection</vt:lpstr>
      <vt:lpstr>Thank you  for 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Tamara Hooijmans</dc:creator>
  <cp:lastModifiedBy>Robert Day O'Connor</cp:lastModifiedBy>
  <cp:revision>74</cp:revision>
  <dcterms:created xsi:type="dcterms:W3CDTF">2019-09-18T10:18:43Z</dcterms:created>
  <dcterms:modified xsi:type="dcterms:W3CDTF">2019-09-19T14:30:16Z</dcterms:modified>
</cp:coreProperties>
</file>